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562850" cy="10688638"/>
  <p:notesSz cx="10688638" cy="756285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1" d="100"/>
          <a:sy n="81" d="100"/>
        </p:scale>
        <p:origin x="346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177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5669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20" dirty="0">
                <a:solidFill>
                  <a:srgbClr val="FF6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CLOUD COST CONTROL SUITE   ·   SOFTWAREONE BI &amp; DATA SOLUTIONS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48640"/>
            <a:ext cx="5669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AWS Cost Control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0" y="502920"/>
            <a:ext cx="24871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SoftwareOne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02920" y="1152144"/>
            <a:ext cx="60350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FinOps platform to manage, optimize and monitor AWS spend, with full visibility across accounts, sub-accounts, service categories, regions and resource tags, plus concrete optimization actions you can act on.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1920240"/>
            <a:ext cx="2075688" cy="960120"/>
          </a:xfrm>
          <a:prstGeom prst="roundRect">
            <a:avLst>
              <a:gd name="adj" fmla="val 5714"/>
            </a:avLst>
          </a:prstGeom>
          <a:solidFill>
            <a:srgbClr val="F4F4F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649224" y="2029968"/>
            <a:ext cx="1801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6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 days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9224" y="2377440"/>
            <a:ext cx="18013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customers identify substantial monthly AWS savings within the first quarter.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743200" y="1920240"/>
            <a:ext cx="2075688" cy="960120"/>
          </a:xfrm>
          <a:prstGeom prst="roundRect">
            <a:avLst>
              <a:gd name="adj" fmla="val 5714"/>
            </a:avLst>
          </a:prstGeom>
          <a:solidFill>
            <a:srgbClr val="F4F4F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2889504" y="2029968"/>
            <a:ext cx="1801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6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Read-only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2889504" y="2377440"/>
            <a:ext cx="18013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Recommendations and reporting only. The platform never changes your AWS estate.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983480" y="1920240"/>
            <a:ext cx="2075688" cy="960120"/>
          </a:xfrm>
          <a:prstGeom prst="roundRect">
            <a:avLst>
              <a:gd name="adj" fmla="val 5714"/>
            </a:avLst>
          </a:prstGeom>
          <a:solidFill>
            <a:srgbClr val="F4F4F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5129784" y="2029968"/>
            <a:ext cx="1801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6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views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129784" y="2377440"/>
            <a:ext cx="18013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single report covering nine dimensions of AWS cost, savings and forecasting.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02920" y="3054096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6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you get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02920" y="3419856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Overview &amp; Details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Spend broken down by service category, sub-account, region, tag and resource, with month-over-month trends.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3963924" y="3419856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Savings Potential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view of total opportunity across commitments and right-sizing, with potential cost set against current.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502920" y="4201668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Commitment Recommendations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Savings Plan and Reservation recommendations with break-even analysis and payment-option modeling.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3963924" y="4201668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Right-sizing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Over-provisioned EC2 instances flagged with a recommended instance type and the monthly saving for each.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502920" y="4983480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Forecast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Projected spend for the next 30 days by month and sub-account, based on recent usage.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3963924" y="4983480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Realized Savings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Savings already booked from active Savings Plans and Reservations, tracked on the bill.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502920" y="5765292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Month Overview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MTD against previous month-to-date by sub-account, with variance, so overspend shows up early.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3963924" y="5765292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by Region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Spend by region and continent over time, mapped across your global AWS footprint.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502920" y="6711696"/>
            <a:ext cx="6556248" cy="969264"/>
          </a:xfrm>
          <a:prstGeom prst="roundRect">
            <a:avLst>
              <a:gd name="adj" fmla="val 6604"/>
            </a:avLst>
          </a:prstGeom>
          <a:solidFill>
            <a:srgbClr val="0000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5" name="Shape 23"/>
          <p:cNvSpPr/>
          <p:nvPr/>
        </p:nvSpPr>
        <p:spPr>
          <a:xfrm>
            <a:off x="704088" y="6894576"/>
            <a:ext cx="457200" cy="246888"/>
          </a:xfrm>
          <a:prstGeom prst="roundRect">
            <a:avLst>
              <a:gd name="adj" fmla="val 14815"/>
            </a:avLst>
          </a:prstGeom>
          <a:solidFill>
            <a:srgbClr val="FF6A4C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6" name="Text 24"/>
          <p:cNvSpPr/>
          <p:nvPr/>
        </p:nvSpPr>
        <p:spPr>
          <a:xfrm>
            <a:off x="704088" y="6894576"/>
            <a:ext cx="4572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%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1344168" y="6839712"/>
            <a:ext cx="55504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8C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Commitments modeled to break-even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344168" y="7095744"/>
            <a:ext cx="55046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900" dirty="0">
                <a:solidFill>
                  <a:srgbClr val="F0F0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recommending a Savings Plan or Reservation, the engine tests it against your real usage: term length, payment option, lookback window. Then it shows the exact month the commitment pays for itself. You commit only when the math works.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502920" y="7845552"/>
            <a:ext cx="6556248" cy="1554480"/>
          </a:xfrm>
          <a:prstGeom prst="roundRect">
            <a:avLst>
              <a:gd name="adj" fmla="val 4118"/>
            </a:avLst>
          </a:prstGeom>
          <a:solidFill>
            <a:srgbClr val="F2F1E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0" name="Text 28"/>
          <p:cNvSpPr/>
          <p:nvPr/>
        </p:nvSpPr>
        <p:spPr>
          <a:xfrm>
            <a:off x="722376" y="7991856"/>
            <a:ext cx="4572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6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started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722376" y="8247888"/>
            <a:ext cx="611733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Onboarding deploys a read-only IAM role through a CloudFormation stack, with access to Cost Explorer, the Cost and Usage Report, and your Savings Plans and Reservations. Nothing in your AWS estate is modified.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722376" y="8778240"/>
            <a:ext cx="18562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3E0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 ·  Scope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722376" y="8997696"/>
            <a:ext cx="18562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accounts, currency, in-scope sub-accounts and report users.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2852928" y="8778240"/>
            <a:ext cx="18562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3E0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 ·  Deploy stack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2852928" y="8997696"/>
            <a:ext cx="18562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admin deploys the CloudFormation stack; setup takes 30 mins per payer account.</a:t>
            </a:r>
            <a:endParaRPr lang="en-US" sz="850" dirty="0"/>
          </a:p>
        </p:txBody>
      </p:sp>
      <p:sp>
        <p:nvSpPr>
          <p:cNvPr id="36" name="Text 34"/>
          <p:cNvSpPr/>
          <p:nvPr/>
        </p:nvSpPr>
        <p:spPr>
          <a:xfrm>
            <a:off x="4983480" y="8778240"/>
            <a:ext cx="18562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3E0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 ·  First report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4983480" y="8997696"/>
            <a:ext cx="18562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full report with trend data is ready </a:t>
            </a:r>
            <a:r>
              <a:rPr lang="en-US" sz="85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within 1 week.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502920" y="9656064"/>
            <a:ext cx="6556248" cy="0"/>
          </a:xfrm>
          <a:prstGeom prst="line">
            <a:avLst/>
          </a:prstGeom>
          <a:noFill/>
          <a:ln w="9525">
            <a:solidFill>
              <a:srgbClr val="DCDCD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9" name="Text 37"/>
          <p:cNvSpPr/>
          <p:nvPr/>
        </p:nvSpPr>
        <p:spPr>
          <a:xfrm>
            <a:off x="502920" y="9729216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SoftwareOne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02920" y="9948672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Maintained by the SoftwareOne BI &amp; Data Solutions team</a:t>
            </a:r>
            <a:endParaRPr lang="en-US" sz="750" dirty="0"/>
          </a:p>
        </p:txBody>
      </p:sp>
      <p:sp>
        <p:nvSpPr>
          <p:cNvPr id="41" name="Text 39"/>
          <p:cNvSpPr/>
          <p:nvPr/>
        </p:nvSpPr>
        <p:spPr>
          <a:xfrm>
            <a:off x="3566160" y="9729216"/>
            <a:ext cx="349300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Onboarding &amp; support: </a:t>
            </a:r>
            <a:r>
              <a:rPr lang="en-US" sz="800" dirty="0">
                <a:solidFill>
                  <a:srgbClr val="81A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CloudCostControl@softwareone.com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3566160" y="9948672"/>
            <a:ext cx="349300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www.softwareone.com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409</Words>
  <Application>Microsoft Macintosh PowerPoint</Application>
  <PresentationFormat>Custom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Nyeland, Rasmus</cp:lastModifiedBy>
  <cp:revision>4</cp:revision>
  <dcterms:created xsi:type="dcterms:W3CDTF">2026-06-01T15:37:05Z</dcterms:created>
  <dcterms:modified xsi:type="dcterms:W3CDTF">2026-06-03T10:35:17Z</dcterms:modified>
</cp:coreProperties>
</file>