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62850" cy="10688638"/>
  <p:notesSz cx="10688638" cy="75628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1" d="100"/>
          <a:sy n="81" d="100"/>
        </p:scale>
        <p:origin x="346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yeland, Rasmus" userId="463007eb-f45f-40e7-ab30-c98f12df57e6" providerId="ADAL" clId="{3FC43E4F-D9B5-5D4D-92E4-AAF29C79FF77}"/>
    <pc:docChg chg="modSld">
      <pc:chgData name="Nyeland, Rasmus" userId="463007eb-f45f-40e7-ab30-c98f12df57e6" providerId="ADAL" clId="{3FC43E4F-D9B5-5D4D-92E4-AAF29C79FF77}" dt="2026-06-01T15:41:31.934" v="32" actId="20577"/>
      <pc:docMkLst>
        <pc:docMk/>
      </pc:docMkLst>
      <pc:sldChg chg="modSp mod">
        <pc:chgData name="Nyeland, Rasmus" userId="463007eb-f45f-40e7-ab30-c98f12df57e6" providerId="ADAL" clId="{3FC43E4F-D9B5-5D4D-92E4-AAF29C79FF77}" dt="2026-06-01T15:41:31.934" v="32" actId="20577"/>
        <pc:sldMkLst>
          <pc:docMk/>
          <pc:sldMk cId="0" sldId="256"/>
        </pc:sldMkLst>
        <pc:spChg chg="mod">
          <ac:chgData name="Nyeland, Rasmus" userId="463007eb-f45f-40e7-ab30-c98f12df57e6" providerId="ADAL" clId="{3FC43E4F-D9B5-5D4D-92E4-AAF29C79FF77}" dt="2026-06-01T15:41:14.944" v="26" actId="20577"/>
          <ac:spMkLst>
            <pc:docMk/>
            <pc:sldMk cId="0" sldId="256"/>
            <ac:spMk id="35" creationId="{00000000-0000-0000-0000-000000000000}"/>
          </ac:spMkLst>
        </pc:spChg>
        <pc:spChg chg="mod">
          <ac:chgData name="Nyeland, Rasmus" userId="463007eb-f45f-40e7-ab30-c98f12df57e6" providerId="ADAL" clId="{3FC43E4F-D9B5-5D4D-92E4-AAF29C79FF77}" dt="2026-06-01T15:41:31.934" v="32" actId="20577"/>
          <ac:spMkLst>
            <pc:docMk/>
            <pc:sldMk cId="0" sldId="256"/>
            <ac:spMk id="3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177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5669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20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COST CONTROL SUITE   ·   SOFTWAREONE BI &amp; DATA SOLUTIONS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5669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Azure Cost Control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0" y="502920"/>
            <a:ext cx="24871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SoftwareOne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52144"/>
            <a:ext cx="60350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FinOps platform to manage, optimize and monitor Azure spend, with full visibility across tenants, subscriptions, resource types, regions and tags, plus concrete optimization actions you can act on.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920240"/>
            <a:ext cx="2075688" cy="960120"/>
          </a:xfrm>
          <a:prstGeom prst="roundRect">
            <a:avLst>
              <a:gd name="adj" fmla="val 5714"/>
            </a:avLst>
          </a:prstGeom>
          <a:solidFill>
            <a:srgbClr val="F4F4F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49224" y="2029968"/>
            <a:ext cx="1801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days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9224" y="2377440"/>
            <a:ext cx="18013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customers identify substantial monthly Azure savings within the first quarter.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743200" y="1920240"/>
            <a:ext cx="2075688" cy="960120"/>
          </a:xfrm>
          <a:prstGeom prst="roundRect">
            <a:avLst>
              <a:gd name="adj" fmla="val 5714"/>
            </a:avLst>
          </a:prstGeom>
          <a:solidFill>
            <a:srgbClr val="F4F4F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2889504" y="2029968"/>
            <a:ext cx="1801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Read-only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889504" y="2377440"/>
            <a:ext cx="18013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Recommendations and reporting only. The platform never changes your Azure estate.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983480" y="1920240"/>
            <a:ext cx="2075688" cy="960120"/>
          </a:xfrm>
          <a:prstGeom prst="roundRect">
            <a:avLst>
              <a:gd name="adj" fmla="val 5714"/>
            </a:avLst>
          </a:prstGeom>
          <a:solidFill>
            <a:srgbClr val="F4F4F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5129784" y="2029968"/>
            <a:ext cx="1801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views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129784" y="2377440"/>
            <a:ext cx="18013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single report covering twelve dimensions of cost, savings and sustainability.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02920" y="3054096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you get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" y="3419856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Overview &amp; Details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Spend broken down by service, subscription, region, tag and time, with month-over-month trends.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963924" y="3419856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Savings Potential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view of total optimization opportunity across commitments, right-sizing and unused resources.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502920" y="4201668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Commitment Recommendations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Reserved Instance and Savings Plan recommendations with commitment modeling and break-even analysis.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963924" y="4201668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Right-sizing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Over-provisioned VMs and databases flagged with a recommended SKU and the monthly saving for each.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02920" y="4983480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Unused Resources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Idle and orphaned resources surfaced by subscription, with the spend you can reclaim.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963924" y="4983480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Realized Savings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Actual cost reductions tracked on the bill, so finance sees impact, not just potential.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02920" y="5765292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AHUB License Optimization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Azure Hybrid Use Benefit coverage gaps, plus a ready-to-run script to apply Windows Server licenses.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963924" y="5765292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Emissions (Preview)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accounting across Scope 1, 2 and 3 derived from your Azure consumption.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02920" y="6711696"/>
            <a:ext cx="6556248" cy="969264"/>
          </a:xfrm>
          <a:prstGeom prst="roundRect">
            <a:avLst>
              <a:gd name="adj" fmla="val 6604"/>
            </a:avLst>
          </a:prstGeom>
          <a:solidFill>
            <a:srgbClr val="0000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704088" y="6894576"/>
            <a:ext cx="457200" cy="246888"/>
          </a:xfrm>
          <a:prstGeom prst="roundRect">
            <a:avLst>
              <a:gd name="adj" fmla="val 14815"/>
            </a:avLst>
          </a:prstGeom>
          <a:solidFill>
            <a:srgbClr val="FF6A4C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704088" y="6894576"/>
            <a:ext cx="457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344168" y="6839712"/>
            <a:ext cx="55504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8C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Anomaly detector, powered by Azure OpenAI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344168" y="7095744"/>
            <a:ext cx="55046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900" dirty="0">
                <a:solidFill>
                  <a:srgbClr val="F0F0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scans your cost data, flags unexpected spikes, and explains each one in plain language: what changed, where, and a concrete recommendation to prevent it recurring.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502920" y="7845552"/>
            <a:ext cx="6556248" cy="1554480"/>
          </a:xfrm>
          <a:prstGeom prst="roundRect">
            <a:avLst>
              <a:gd name="adj" fmla="val 4118"/>
            </a:avLst>
          </a:prstGeom>
          <a:solidFill>
            <a:srgbClr val="F2F1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722376" y="7991856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22376" y="8247888"/>
            <a:ext cx="611733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Onboarding runs through a single PowerShell script that creates a read-only service principal across Azure management, billing, reservations and savings plans, tailored to EA, MCA or CSP. Nothing in your estate is modified.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22376" y="8778240"/>
            <a:ext cx="18562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3E0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 ·  Scope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22376" y="8997696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customer, currency, in-scope subscriptions and report users.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2852928" y="8778240"/>
            <a:ext cx="18562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3E0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 ·  Run script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2852928" y="8997696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Global Admin runs the onboarding script; setup takes 30 mins per tenant.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4983480" y="8778240"/>
            <a:ext cx="18562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3E0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 ·  First report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983480" y="8997696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full report with trend data is ready </a:t>
            </a:r>
            <a:r>
              <a:rPr lang="en-US" sz="85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within 1 week.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502920" y="9656064"/>
            <a:ext cx="6556248" cy="0"/>
          </a:xfrm>
          <a:prstGeom prst="line">
            <a:avLst/>
          </a:prstGeom>
          <a:noFill/>
          <a:ln w="9525">
            <a:solidFill>
              <a:srgbClr val="DCDCD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7"/>
          <p:cNvSpPr/>
          <p:nvPr/>
        </p:nvSpPr>
        <p:spPr>
          <a:xfrm>
            <a:off x="502920" y="972921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SoftwareOne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02920" y="9948672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Maintained by the SoftwareOne BI &amp; Data Solutions team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3566160" y="9729216"/>
            <a:ext cx="34930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Onboarding &amp; support: </a:t>
            </a:r>
            <a:r>
              <a:rPr lang="en-US" sz="800" dirty="0">
                <a:solidFill>
                  <a:srgbClr val="81A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CloudCostControl@crayon.com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3566160" y="9948672"/>
            <a:ext cx="34930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www.softwareone.com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397</Words>
  <Application>Microsoft Macintosh PowerPoint</Application>
  <PresentationFormat>Custom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Nyeland, Rasmus</cp:lastModifiedBy>
  <cp:revision>3</cp:revision>
  <dcterms:created xsi:type="dcterms:W3CDTF">2026-06-01T15:37:05Z</dcterms:created>
  <dcterms:modified xsi:type="dcterms:W3CDTF">2026-06-01T15:41:33Z</dcterms:modified>
</cp:coreProperties>
</file>